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7"/>
    <p:sldId id="257" r:id="rId8"/>
    <p:sldId id="258" r:id="rId9"/>
    <p:sldId id="259" r:id="rId10"/>
    <p:sldId id="260" r:id="rId6"/>
    <p:sldId id="261" r:id="rId5"/>
    <p:sldId id="262" r:id="rId4"/>
    <p:sldId id="263" r:id="rId3"/>
    <p:sldId id="264" r:id="rId2"/>
    <p:sldId id="265" r:id="rId16"/>
    <p:sldId id="266" r:id="rId17"/>
    <p:sldId id="267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>
                  <a:satOff val="1412"/>
                  <a:lumOff val="1641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E1A84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5">
                  <a:lumOff val="-1428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5"/>
    <p:restoredTop sz="94681"/>
  </p:normalViewPr>
  <p:slideViewPr>
    <p:cSldViewPr snapToGrid="0">
      <p:cViewPr varScale="1">
        <p:scale>
          <a:sx n="43" d="100"/>
          <a:sy n="43" d="100"/>
        </p:scale>
        <p:origin x="30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9.xml"/><Relationship Id="rId3" Type="http://schemas.openxmlformats.org/officeDocument/2006/relationships/slide" Target="slides/slide8.xml"/><Relationship Id="rId4" Type="http://schemas.openxmlformats.org/officeDocument/2006/relationships/slide" Target="slides/slide7.xml"/><Relationship Id="rId5" Type="http://schemas.openxmlformats.org/officeDocument/2006/relationships/slide" Target="slides/slide6.xml"/><Relationship Id="rId6" Type="http://schemas.openxmlformats.org/officeDocument/2006/relationships/slide" Target="slides/slide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media1.mp4>
</file>

<file path=ppt/media/media2.mp4>
</file>

<file path=ppt/media/media3.mp4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Titel der Präsentation</a:t>
            </a:r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10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Agenda-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11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z="5500" spc="-5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Fakten</a:t>
            </a:r>
          </a:p>
        </p:txBody>
      </p:sp>
      <p:sp>
        <p:nvSpPr>
          <p:cNvPr id="12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Quellenangabe</a:t>
            </a:r>
          </a:p>
        </p:txBody>
      </p:sp>
      <p:sp>
        <p:nvSpPr>
          <p:cNvPr id="136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ahaufnahme eines geschwungenen, weißen Schichtmusters"/>
          <p:cNvSpPr>
            <a:spLocks noGrp="1"/>
          </p:cNvSpPr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Nahaufnahme eines Schichtmusters aus grauem Stein"/>
          <p:cNvSpPr>
            <a:spLocks noGrp="1"/>
          </p:cNvSpPr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Nahaufnahme eines weißen Rippenmusters"/>
          <p:cNvSpPr>
            <a:spLocks noGrp="1"/>
          </p:cNvSpPr>
          <p:nvPr>
            <p:ph type="pic" sz="quarter" idx="23"/>
          </p:nvPr>
        </p:nvSpPr>
        <p:spPr>
          <a:xfrm>
            <a:off x="14621933" y="3632200"/>
            <a:ext cx="9677401" cy="6457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Verwinkelter, futuristischer, weißer Korridor mit Schatten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uturistische, gewölbte, weiße Struktur"/>
          <p:cNvSpPr>
            <a:spLocks noGrp="1"/>
          </p:cNvSpPr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Titel der Präsentation</a:t>
            </a:r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Nahaufnahme eines geschwungenen, weißen Schichtmusters"/>
          <p:cNvSpPr>
            <a:spLocks noGrp="1"/>
          </p:cNvSpPr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3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ahaufnahme der Kante eines weißen runden Steines"/>
          <p:cNvSpPr>
            <a:spLocks noGrp="1"/>
          </p:cNvSpPr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Folien-Untertitel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6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Livevideo –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7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Livevideo –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83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2000" spc="-119"/>
            </a:lvl1pPr>
          </a:lstStyle>
          <a:p>
            <a:r>
              <a:t>Titel des Abschnitts</a:t>
            </a:r>
          </a:p>
        </p:txBody>
      </p:sp>
      <p:sp>
        <p:nvSpPr>
          <p:cNvPr id="9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100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10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23538179" y="12443459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rPr/>
              <a:t>Vom Rechtsstaat zum Unrechtsstaat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Holocaust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Und heute?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Blitzlicht: Mechanismen heute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Welche Mechanismen erkenne ich heute?</a:t>
            </a:r>
          </a:p>
          <a:p>
            <a:r>
              <a:rPr/>
              <a:t>• Autoritäre Tendenzen?</a:t>
            </a:r>
          </a:p>
          <a:p>
            <a:r>
              <a:rPr/>
              <a:t>• Propaganda &amp; Fake News?</a:t>
            </a:r>
          </a:p>
          <a:p>
            <a:r>
              <a:rPr/>
              <a:t>• Ausgrenzung &amp; Diskriminierung?</a:t>
            </a:r>
          </a:p>
          <a:p/>
          <a:p>
            <a:r>
              <a:rPr/>
              <a:t>→ Nenne 1 Beispiel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Demokratie ist nicht selbstverständlich. Sie muss jeden Tag verteidigt werden.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>
            <a:r>
              <a:rPr/>
              <a:t>Demokratie ist nicht selbstverständlich. Sie muss jeden Tag verteidigt werden.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"1933 war Deutschland noch eine Demokratie."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Positionierung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Stimmt die These?</a:t>
            </a:r>
          </a:p>
          <a:p>
            <a:r>
              <a:rPr/>
              <a:t>• Stimme zu</a:t>
            </a:r>
          </a:p>
          <a:p>
            <a:r>
              <a:rPr/>
              <a:t>• Stimme nicht zu</a:t>
            </a:r>
          </a:p>
          <a:p>
            <a:r>
              <a:rPr/>
              <a:t>• Bin unsicher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Lernziele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Heute lernst du:</a:t>
            </a:r>
          </a:p>
          <a:p>
            <a:r>
              <a:rPr/>
              <a:t>• Wie aus einer Demokratie ein Unrechtsstaat wurde</a:t>
            </a:r>
          </a:p>
          <a:p>
            <a:r>
              <a:rPr/>
              <a:t>• Wie Propaganda im Nationalsozialismus funktionierte</a:t>
            </a:r>
          </a:p>
          <a:p>
            <a:r>
              <a:rPr/>
              <a:t>• Warum Zivilcourage wichtig ist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1933-1934: Vom Rechtsstaat zum Unrechtsstaat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Schlüsselereignisse:</a:t>
            </a:r>
          </a:p>
          <a:p>
            <a:r>
              <a:rPr/>
              <a:t>• 30.01.1933: Hitler wird Reichskanzler</a:t>
            </a:r>
          </a:p>
          <a:p>
            <a:r>
              <a:rPr/>
              <a:t>• 27.02.1933: Reichstagsbrand → Notverordnungen</a:t>
            </a:r>
          </a:p>
          <a:p>
            <a:r>
              <a:rPr/>
              <a:t>• 23.03.1933: Ermächtigungsgesetz</a:t>
            </a:r>
          </a:p>
          <a:p>
            <a:r>
              <a:rPr/>
              <a:t>• 1933-34: Gleichschaltung (Parteien, Gewerkschaften, Medien)</a:t>
            </a:r>
          </a:p>
          <a:p>
            <a:r>
              <a:rPr/>
              <a:t>• 02.08.1934: Hitler wird 'Führer und Reichskanzler'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/>
              <a:t>In nur 18 Monaten wurde Deutschland von einer Demokratie zur Diktatur.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>
            <a:r>
              <a:rPr/>
              <a:t>In nur 18 Monaten wurde Deutschland von einer Demokratie zur Diktatur.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Arbeitsauftrag: Propaganda-Analyse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 sz="half"/>
          </p:nvPr>
        </p:nvSpPr>
        <p:spPr/>
        <p:txBody>
          <a:bodyPr/>
          <a:lstStyle/>
          <a:p>
            <a:r>
              <a:rPr/>
              <a:t>Analysiere das NS-Propagandaplakat:</a:t>
            </a:r>
          </a:p>
          <a:p>
            <a:r>
              <a:rPr/>
              <a:t>1. Wer ist die Zielgruppe?</a:t>
            </a:r>
          </a:p>
          <a:p>
            <a:r>
              <a:rPr/>
              <a:t>2. Welche Emotionen werden angesprochen?</a:t>
            </a:r>
          </a:p>
          <a:p>
            <a:r>
              <a:rPr/>
              <a:t>3. Welche Feindbilder werden gezeigt?</a:t>
            </a:r>
          </a:p>
          <a:p/>
          <a:p>
            <a:r>
              <a:rPr/>
              <a:t>→ Arbeite mit deinem Partner (5 Minuten)</a:t>
            </a:r>
          </a:p>
        </p:txBody>
      </p:sp>
      <p:pic>
        <p:nvPicPr>
          <p:cNvPr id="5" name="timer_pixel_5mi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618720"/>
            <a:ext cx="24387048" cy="1097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Gruppenpuzzle: Vom Ausschluss zur Vernichtung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 sz="half"/>
          </p:nvPr>
        </p:nvSpPr>
        <p:spPr/>
        <p:txBody>
          <a:bodyPr/>
          <a:lstStyle/>
          <a:p>
            <a:r>
              <a:rPr/>
              <a:t>4 Stationen (Expertengruppen):</a:t>
            </a:r>
          </a:p>
          <a:p>
            <a:r>
              <a:rPr/>
              <a:t>1. Nürnberger Gesetze (1935)</a:t>
            </a:r>
          </a:p>
          <a:p>
            <a:r>
              <a:rPr/>
              <a:t>2. Reichspogromnacht (1938)</a:t>
            </a:r>
          </a:p>
          <a:p>
            <a:r>
              <a:rPr/>
              <a:t>3. Ghettos (1940-1942)</a:t>
            </a:r>
          </a:p>
          <a:p>
            <a:r>
              <a:rPr/>
              <a:t>4. Vernichtungslager (1942-1945)</a:t>
            </a:r>
          </a:p>
          <a:p/>
          <a:p>
            <a:r>
              <a:rPr/>
              <a:t>→ Lies dein Material (4 Minuten)</a:t>
            </a:r>
          </a:p>
        </p:txBody>
      </p:sp>
      <p:pic>
        <p:nvPicPr>
          <p:cNvPr id="5" name="timer_pixel_4mi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618720"/>
            <a:ext cx="24387048" cy="1097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21" sz="quarter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Stammgruppen: Austausch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 sz="half"/>
          </p:nvPr>
        </p:nvSpPr>
        <p:spPr/>
        <p:txBody>
          <a:bodyPr/>
          <a:lstStyle/>
          <a:p>
            <a:r>
              <a:rPr/>
              <a:t>Teilt euer Wissen:</a:t>
            </a:r>
          </a:p>
          <a:p>
            <a:r>
              <a:rPr/>
              <a:t>• Jede*r erklärt seine Station (2 Min)</a:t>
            </a:r>
          </a:p>
          <a:p>
            <a:r>
              <a:rPr/>
              <a:t>• Was war die Eskalation?</a:t>
            </a:r>
          </a:p>
          <a:p>
            <a:r>
              <a:rPr/>
              <a:t>• Wer hätte etwas tun können?</a:t>
            </a:r>
          </a:p>
          <a:p/>
          <a:p>
            <a:r>
              <a:rPr/>
              <a:t>→ Austausch in der Gruppe (10 Minuten)</a:t>
            </a:r>
          </a:p>
        </p:txBody>
      </p:sp>
      <p:pic>
        <p:nvPicPr>
          <p:cNvPr id="5" name="timer_pixel_10mi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618720"/>
            <a:ext cx="24387048" cy="1097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38_MinimalistLight">
  <a:themeElements>
    <a:clrScheme name="38_MinimalistLight">
      <a:dk1>
        <a:srgbClr val="53585F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8_MinimalistLight">
  <a:themeElements>
    <a:clrScheme name="38_Minimalist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Macintosh PowerPoint</Application>
  <PresentationFormat>Benutzerdefiniert</PresentationFormat>
  <Paragraphs>29</Paragraphs>
  <Slides>9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Avenir Next</vt:lpstr>
      <vt:lpstr>Avenir Next Regular</vt:lpstr>
      <vt:lpstr>Avenir Next Ultra Light</vt:lpstr>
      <vt:lpstr>Helvetica Neue</vt:lpstr>
      <vt:lpstr>Produkt Extralight</vt:lpstr>
      <vt:lpstr>Produkt Light</vt:lpstr>
      <vt:lpstr>38_MinimalistLight</vt:lpstr>
      <vt:lpstr>Beispiel Präsentation</vt:lpstr>
      <vt:lpstr>Provokante These, die zum Nachdenken anregen soll.</vt:lpstr>
      <vt:lpstr>„Oder ein Zitat, dass zu Beginn der Stunde die Aufmerksamkeit erwecken soll.“</vt:lpstr>
      <vt:lpstr>PowerPoint-Präsentation</vt:lpstr>
      <vt:lpstr>Thema der Stunde</vt:lpstr>
      <vt:lpstr>Lernziele</vt:lpstr>
      <vt:lpstr>[Name der Methode für die Erarbeitungsphase 1] </vt:lpstr>
      <vt:lpstr>PowerPoint-Präsentation</vt:lpstr>
      <vt:lpstr>Name der Methode für die Erarbeitungsphase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Thomas Renne</cp:lastModifiedBy>
  <cp:revision>3</cp:revision>
  <dcterms:modified xsi:type="dcterms:W3CDTF">2026-01-24T12:27:31Z</dcterms:modified>
</cp:coreProperties>
</file>